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402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SABARINATHAN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:au622021104094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rcRect/>
          <a:stretch/>
        </p:blipFill>
        <p:spPr>
          <a:xfrm>
            <a:off x="1657961" y="1262386"/>
            <a:ext cx="5828078"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rcRect/>
          <a:stretch/>
        </p:blipFill>
        <p:spPr>
          <a:xfrm>
            <a:off x="1300397" y="1048841"/>
            <a:ext cx="6543206" cy="3680553"/>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rcRect/>
          <a:stretch/>
        </p:blipFill>
        <p:spPr>
          <a:xfrm>
            <a:off x="1618938" y="1123712"/>
            <a:ext cx="6220915"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rcRect/>
          <a:stretch/>
        </p:blipFill>
        <p:spPr>
          <a:xfrm>
            <a:off x="1877634" y="1288843"/>
            <a:ext cx="5640048"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TotalTime>
  <Words>916</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9</cp:revision>
  <dcterms:modified xsi:type="dcterms:W3CDTF">2024-04-09T09:46:39Z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